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1"/>
  </p:notesMasterIdLst>
  <p:sldIdLst>
    <p:sldId id="352" r:id="rId3"/>
    <p:sldId id="353" r:id="rId4"/>
    <p:sldId id="380" r:id="rId5"/>
    <p:sldId id="366" r:id="rId6"/>
    <p:sldId id="367" r:id="rId7"/>
    <p:sldId id="368" r:id="rId8"/>
    <p:sldId id="369" r:id="rId9"/>
    <p:sldId id="370" r:id="rId10"/>
  </p:sldIdLst>
  <p:sldSz cx="6858000" cy="51435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Kalam" panose="020B0604020202020204" charset="0"/>
      <p:regular r:id="rId16"/>
      <p:bold r:id="rId17"/>
    </p:embeddedFont>
    <p:embeddedFont>
      <p:font typeface="HP001 4 hàng" panose="020B0604020202020204" charset="0"/>
      <p:regular r:id="rId18"/>
      <p:bold r:id="rId19"/>
    </p:embeddedFont>
    <p:embeddedFont>
      <p:font typeface="HP001" panose="020B0604020202020204" charset="0"/>
      <p:regular r:id="rId20"/>
      <p:bold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46B"/>
    <a:srgbClr val="000000"/>
    <a:srgbClr val="FC7D77"/>
    <a:srgbClr val="FFFFFF"/>
    <a:srgbClr val="17479D"/>
    <a:srgbClr val="FBD9E9"/>
    <a:srgbClr val="FFAB40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2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AB336-774E-4294-93B5-DD01E4DE6B21}"/>
              </a:ext>
            </a:extLst>
          </p:cNvPr>
          <p:cNvSpPr txBox="1"/>
          <p:nvPr userDrawn="1"/>
        </p:nvSpPr>
        <p:spPr>
          <a:xfrm>
            <a:off x="5237018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7197" y="617893"/>
            <a:ext cx="1648563" cy="652151"/>
            <a:chOff x="334427" y="617893"/>
            <a:chExt cx="1648563" cy="6521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4427" y="62371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3376756" y="503881"/>
            <a:ext cx="83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MẸ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271293" y="1346676"/>
            <a:ext cx="5365827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Hãy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nghe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chăm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sóc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25054C-CFDC-41F8-AB99-E827DC2FBA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88" r="2058"/>
          <a:stretch/>
        </p:blipFill>
        <p:spPr>
          <a:xfrm>
            <a:off x="1167269" y="2225507"/>
            <a:ext cx="4523462" cy="25486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FE5D0F5-2D3D-420D-8E6B-6C90DC5E3014}"/>
              </a:ext>
            </a:extLst>
          </p:cNvPr>
          <p:cNvGrpSpPr/>
          <p:nvPr/>
        </p:nvGrpSpPr>
        <p:grpSpPr>
          <a:xfrm>
            <a:off x="217197" y="617893"/>
            <a:ext cx="1648563" cy="652151"/>
            <a:chOff x="334427" y="617893"/>
            <a:chExt cx="1648563" cy="6521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942D30-1E9F-4546-BCAE-2BD8D4B67BA7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2D5FB-F16D-4F7D-81A3-CD257C8FE6E8}"/>
                </a:ext>
              </a:extLst>
            </p:cNvPr>
            <p:cNvSpPr txBox="1"/>
            <p:nvPr/>
          </p:nvSpPr>
          <p:spPr>
            <a:xfrm>
              <a:off x="334427" y="62371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0D3BEDC-FCD5-452B-8B57-F293AB4EB289}"/>
              </a:ext>
            </a:extLst>
          </p:cNvPr>
          <p:cNvSpPr txBox="1"/>
          <p:nvPr/>
        </p:nvSpPr>
        <p:spPr>
          <a:xfrm>
            <a:off x="3376756" y="503881"/>
            <a:ext cx="83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MẸ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1C9EF8-72BA-4B72-9A68-78B0D07CF670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CE7965E-15E4-4539-8F73-1221C485FF86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4BE2236-C873-4ACB-91A2-AF8C9A20A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66B74F-222E-4D10-9EC3-3EAC409DA511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6F2315-7849-4AD2-B097-AF6704F183B9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B954744-FE93-4D3C-84D2-62EADC3E7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5402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O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862473" y="1280137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O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290FD48-CD60-4CCC-81B4-F610A61D3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/>
          <a:stretch/>
        </p:blipFill>
        <p:spPr>
          <a:xfrm>
            <a:off x="278775" y="270236"/>
            <a:ext cx="1515101" cy="141388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D74EF7E-8A33-4A6F-BBDF-4946EC95E4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61" r="70206" b="-1446"/>
          <a:stretch/>
        </p:blipFill>
        <p:spPr>
          <a:xfrm>
            <a:off x="904876" y="2068976"/>
            <a:ext cx="2569280" cy="26160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84DBCF2-CB42-421B-B66C-75FCC59621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37" t="22826" r="13603" b="22963"/>
          <a:stretch/>
        </p:blipFill>
        <p:spPr>
          <a:xfrm>
            <a:off x="3984977" y="2747315"/>
            <a:ext cx="1851378" cy="19376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O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vừa)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O">
            <a:hlinkClick r:id="" action="ppaction://media"/>
            <a:extLst>
              <a:ext uri="{FF2B5EF4-FFF2-40B4-BE49-F238E27FC236}">
                <a16:creationId xmlns:a16="http://schemas.microsoft.com/office/drawing/2014/main" id="{23A409A8-8E3B-4D15-B919-8EBF23025F4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900" y="1236664"/>
            <a:ext cx="4648200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23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O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nhỏ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O">
            <a:hlinkClick r:id="" action="ppaction://media"/>
            <a:extLst>
              <a:ext uri="{FF2B5EF4-FFF2-40B4-BE49-F238E27FC236}">
                <a16:creationId xmlns:a16="http://schemas.microsoft.com/office/drawing/2014/main" id="{F15017EE-E777-4BD9-903F-F8DEF9A46880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9218" r="4033" b="14442"/>
          <a:stretch/>
        </p:blipFill>
        <p:spPr>
          <a:xfrm>
            <a:off x="1284112" y="1106312"/>
            <a:ext cx="4425244" cy="3747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4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437726" y="1797843"/>
            <a:ext cx="6650206" cy="892832"/>
            <a:chOff x="418676" y="2043957"/>
            <a:chExt cx="6650206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886967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Ong </a:t>
              </a:r>
              <a:r>
                <a:rPr lang="el-GR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ăm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ỉ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Ǉìm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h</a:t>
              </a:r>
              <a:r>
                <a:rPr lang="el-GR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Ξ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làm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jật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789460" y="3037425"/>
            <a:ext cx="1335888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O, g, h, l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00FC5E-8EC2-430A-9E82-934D75D24C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278775" y="270236"/>
            <a:ext cx="1515101" cy="141388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Luyện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5A557E-0CDC-46B3-9AAC-D1EB24C478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278775" y="270236"/>
            <a:ext cx="1515101" cy="141388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7.Mẹ[202106021015432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4276</TotalTime>
  <Words>143</Words>
  <Application>Microsoft Office PowerPoint</Application>
  <PresentationFormat>Custom</PresentationFormat>
  <Paragraphs>25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Wingdings</vt:lpstr>
      <vt:lpstr>Calibri</vt:lpstr>
      <vt:lpstr>Kalam</vt:lpstr>
      <vt:lpstr>UTM Avo</vt:lpstr>
      <vt:lpstr>HP001 4 hàng</vt:lpstr>
      <vt:lpstr>Arial</vt:lpstr>
      <vt:lpstr>UTM Cookies</vt:lpstr>
      <vt:lpstr>HP001</vt:lpstr>
      <vt:lpstr>Montserrat</vt:lpstr>
      <vt:lpstr>Calibri Light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166</cp:revision>
  <dcterms:modified xsi:type="dcterms:W3CDTF">2021-12-23T15:22:55Z</dcterms:modified>
</cp:coreProperties>
</file>